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1a39de4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1a39de4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1a39de4a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1a39de4a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1a39de4a3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1a39de4a3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1a39de4a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1a39de4a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1a39de4a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1a39de4a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1a39de4a3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1a39de4a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275" y="74075"/>
            <a:ext cx="3446874" cy="344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7925" y="74075"/>
            <a:ext cx="3446874" cy="344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3025" y="2185975"/>
            <a:ext cx="1898775" cy="18987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5977175" y="1643000"/>
            <a:ext cx="619200" cy="575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1732000" y="1686775"/>
            <a:ext cx="619200" cy="575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13"/>
          <p:cNvCxnSpPr>
            <a:stCxn id="58" idx="3"/>
            <a:endCxn id="56" idx="0"/>
          </p:cNvCxnSpPr>
          <p:nvPr/>
        </p:nvCxnSpPr>
        <p:spPr>
          <a:xfrm>
            <a:off x="2351200" y="1974475"/>
            <a:ext cx="1011300" cy="211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13"/>
          <p:cNvCxnSpPr>
            <a:stCxn id="58" idx="2"/>
            <a:endCxn id="56" idx="1"/>
          </p:cNvCxnSpPr>
          <p:nvPr/>
        </p:nvCxnSpPr>
        <p:spPr>
          <a:xfrm>
            <a:off x="2041600" y="2262175"/>
            <a:ext cx="371400" cy="873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13"/>
          <p:cNvCxnSpPr>
            <a:stCxn id="57" idx="1"/>
            <a:endCxn id="62" idx="0"/>
          </p:cNvCxnSpPr>
          <p:nvPr/>
        </p:nvCxnSpPr>
        <p:spPr>
          <a:xfrm flipH="1">
            <a:off x="5261075" y="1930700"/>
            <a:ext cx="716100" cy="2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3"/>
          <p:cNvCxnSpPr>
            <a:stCxn id="57" idx="2"/>
            <a:endCxn id="62" idx="3"/>
          </p:cNvCxnSpPr>
          <p:nvPr/>
        </p:nvCxnSpPr>
        <p:spPr>
          <a:xfrm flipH="1">
            <a:off x="6210575" y="2218400"/>
            <a:ext cx="76200" cy="917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3"/>
          <p:cNvSpPr txBox="1"/>
          <p:nvPr/>
        </p:nvSpPr>
        <p:spPr>
          <a:xfrm>
            <a:off x="2441500" y="3763875"/>
            <a:ext cx="8307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anti-aliased</a:t>
            </a:r>
            <a:endParaRPr sz="800"/>
          </a:p>
        </p:txBody>
      </p:sp>
      <p:cxnSp>
        <p:nvCxnSpPr>
          <p:cNvPr id="65" name="Google Shape;65;p13"/>
          <p:cNvCxnSpPr>
            <a:stCxn id="64" idx="0"/>
          </p:cNvCxnSpPr>
          <p:nvPr/>
        </p:nvCxnSpPr>
        <p:spPr>
          <a:xfrm rot="10800000">
            <a:off x="2766850" y="3422475"/>
            <a:ext cx="90000" cy="341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" name="Google Shape;66;p13"/>
          <p:cNvCxnSpPr>
            <a:stCxn id="64" idx="0"/>
          </p:cNvCxnSpPr>
          <p:nvPr/>
        </p:nvCxnSpPr>
        <p:spPr>
          <a:xfrm flipH="1" rot="10800000">
            <a:off x="2856850" y="3407775"/>
            <a:ext cx="363600" cy="356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7" name="Google Shape;6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1800" y="2185975"/>
            <a:ext cx="1898775" cy="1898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3"/>
          <p:cNvCxnSpPr>
            <a:stCxn id="69" idx="0"/>
          </p:cNvCxnSpPr>
          <p:nvPr/>
        </p:nvCxnSpPr>
        <p:spPr>
          <a:xfrm flipH="1" rot="10800000">
            <a:off x="4726397" y="3437081"/>
            <a:ext cx="368400" cy="344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" name="Google Shape;70;p13"/>
          <p:cNvCxnSpPr>
            <a:stCxn id="69" idx="0"/>
          </p:cNvCxnSpPr>
          <p:nvPr/>
        </p:nvCxnSpPr>
        <p:spPr>
          <a:xfrm rot="10800000">
            <a:off x="4631597" y="3485981"/>
            <a:ext cx="94800" cy="295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" name="Google Shape;69;p13"/>
          <p:cNvSpPr txBox="1"/>
          <p:nvPr/>
        </p:nvSpPr>
        <p:spPr>
          <a:xfrm>
            <a:off x="4416797" y="3781481"/>
            <a:ext cx="6192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normal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537" y="2213877"/>
            <a:ext cx="2295350" cy="22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5196" y="2209573"/>
            <a:ext cx="2295350" cy="22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8100" y="181652"/>
            <a:ext cx="2827975" cy="28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7390850" y="3164477"/>
            <a:ext cx="619200" cy="575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1052325" y="3184752"/>
            <a:ext cx="619200" cy="575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4"/>
          <p:cNvCxnSpPr>
            <a:stCxn id="79" idx="0"/>
            <a:endCxn id="77" idx="1"/>
          </p:cNvCxnSpPr>
          <p:nvPr/>
        </p:nvCxnSpPr>
        <p:spPr>
          <a:xfrm flipH="1" rot="10800000">
            <a:off x="1361925" y="1595652"/>
            <a:ext cx="546300" cy="1589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4"/>
          <p:cNvCxnSpPr>
            <a:stCxn id="79" idx="3"/>
            <a:endCxn id="77" idx="2"/>
          </p:cNvCxnSpPr>
          <p:nvPr/>
        </p:nvCxnSpPr>
        <p:spPr>
          <a:xfrm flipH="1" rot="10800000">
            <a:off x="1671525" y="3009552"/>
            <a:ext cx="1650600" cy="46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4"/>
          <p:cNvCxnSpPr>
            <a:stCxn id="78" idx="0"/>
            <a:endCxn id="83" idx="3"/>
          </p:cNvCxnSpPr>
          <p:nvPr/>
        </p:nvCxnSpPr>
        <p:spPr>
          <a:xfrm rot="10800000">
            <a:off x="7563950" y="1595777"/>
            <a:ext cx="136500" cy="1568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4"/>
          <p:cNvCxnSpPr>
            <a:stCxn id="78" idx="1"/>
            <a:endCxn id="83" idx="2"/>
          </p:cNvCxnSpPr>
          <p:nvPr/>
        </p:nvCxnSpPr>
        <p:spPr>
          <a:xfrm rot="10800000">
            <a:off x="6150050" y="3009677"/>
            <a:ext cx="1240800" cy="442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4"/>
          <p:cNvSpPr txBox="1"/>
          <p:nvPr/>
        </p:nvSpPr>
        <p:spPr>
          <a:xfrm>
            <a:off x="2136700" y="2650127"/>
            <a:ext cx="8307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anti-aliased</a:t>
            </a:r>
            <a:endParaRPr sz="800"/>
          </a:p>
        </p:txBody>
      </p:sp>
      <p:cxnSp>
        <p:nvCxnSpPr>
          <p:cNvPr id="86" name="Google Shape;86;p14"/>
          <p:cNvCxnSpPr>
            <a:stCxn id="85" idx="0"/>
          </p:cNvCxnSpPr>
          <p:nvPr/>
        </p:nvCxnSpPr>
        <p:spPr>
          <a:xfrm rot="10800000">
            <a:off x="2515750" y="2112227"/>
            <a:ext cx="36300" cy="537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14"/>
          <p:cNvCxnSpPr>
            <a:stCxn id="85" idx="0"/>
          </p:cNvCxnSpPr>
          <p:nvPr/>
        </p:nvCxnSpPr>
        <p:spPr>
          <a:xfrm flipH="1" rot="10800000">
            <a:off x="2552050" y="1951427"/>
            <a:ext cx="543900" cy="698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3" name="Google Shape;8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6025" y="181652"/>
            <a:ext cx="2827975" cy="282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4"/>
          <p:cNvCxnSpPr>
            <a:stCxn id="89" idx="0"/>
          </p:cNvCxnSpPr>
          <p:nvPr/>
        </p:nvCxnSpPr>
        <p:spPr>
          <a:xfrm flipH="1" rot="10800000">
            <a:off x="5183597" y="2058734"/>
            <a:ext cx="735000" cy="60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4"/>
          <p:cNvCxnSpPr>
            <a:stCxn id="89" idx="0"/>
          </p:cNvCxnSpPr>
          <p:nvPr/>
        </p:nvCxnSpPr>
        <p:spPr>
          <a:xfrm flipH="1" rot="10800000">
            <a:off x="5183597" y="2117234"/>
            <a:ext cx="18300" cy="550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4"/>
          <p:cNvSpPr txBox="1"/>
          <p:nvPr/>
        </p:nvSpPr>
        <p:spPr>
          <a:xfrm>
            <a:off x="4873997" y="2667734"/>
            <a:ext cx="6192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normal</a:t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 b="0" l="0" r="59" t="0"/>
          <a:stretch/>
        </p:blipFill>
        <p:spPr>
          <a:xfrm rot="5400000">
            <a:off x="2768314" y="-2768310"/>
            <a:ext cx="2603451" cy="8140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 rotWithShape="1">
          <a:blip r:embed="rId4">
            <a:alphaModFix/>
          </a:blip>
          <a:srcRect b="-140" l="-400" r="360" t="-50"/>
          <a:stretch/>
        </p:blipFill>
        <p:spPr>
          <a:xfrm rot="5400000">
            <a:off x="2806411" y="-192989"/>
            <a:ext cx="2530075" cy="8142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525" y="0"/>
            <a:ext cx="2571776" cy="257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7750" y="0"/>
            <a:ext cx="2571774" cy="257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7750" y="2571725"/>
            <a:ext cx="2571776" cy="257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39525" y="2571750"/>
            <a:ext cx="2571774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449" y="545238"/>
            <a:ext cx="6093524" cy="40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1020650" y="1328250"/>
            <a:ext cx="1482000" cy="1342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2697050" y="1328250"/>
            <a:ext cx="1482000" cy="1342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1712750" y="1950450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3389150" y="1984705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3541550" y="16274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3693950" y="23894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3008150" y="22370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2855750" y="18560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3160550" y="14750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3922550" y="2078382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3922550" y="15512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3312950" y="2541874"/>
            <a:ext cx="97800" cy="97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1075100" y="2629950"/>
            <a:ext cx="16563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</a:t>
            </a:r>
            <a:r>
              <a:rPr lang="en"/>
              <a:t> Sample</a:t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2578850" y="2629950"/>
            <a:ext cx="22524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Stochastic</a:t>
            </a:r>
            <a:r>
              <a:rPr lang="en"/>
              <a:t> Sampling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